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mov" ContentType="video/quicktime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8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32767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31348"/>
    <p:restoredTop sz="94861"/>
  </p:normalViewPr>
  <p:slideViewPr>
    <p:cSldViewPr snapToGrid="0" snapToObjects="1">
      <p:cViewPr varScale="1">
        <p:scale>
          <a:sx n="86" d="100"/>
          <a:sy n="86" d="100"/>
        </p:scale>
        <p:origin x="-1224" y="-8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67" d="100"/>
        <a:sy n="167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94237A7-1168-CC4F-AABA-DD050799C6D9}" type="datetimeFigureOut">
              <a:rPr lang="en-US" smtClean="0"/>
              <a:pPr/>
              <a:t>19-Apr-18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3056B8-65AE-FD49-92BB-885355B9272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3195955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E93052-F856-3C4F-8A02-24FC478BA9E9}" type="datetimeFigureOut">
              <a:rPr lang="en-US" smtClean="0"/>
              <a:pPr/>
              <a:t>19-Apr-18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3465C-F583-EA47-AE87-6EDF9BE5F80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4575690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E93052-F856-3C4F-8A02-24FC478BA9E9}" type="datetimeFigureOut">
              <a:rPr lang="en-US" smtClean="0"/>
              <a:pPr/>
              <a:t>19-Apr-18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3465C-F583-EA47-AE87-6EDF9BE5F80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482940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E93052-F856-3C4F-8A02-24FC478BA9E9}" type="datetimeFigureOut">
              <a:rPr lang="en-US" smtClean="0"/>
              <a:pPr/>
              <a:t>19-Apr-18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3465C-F583-EA47-AE87-6EDF9BE5F80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0775533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E93052-F856-3C4F-8A02-24FC478BA9E9}" type="datetimeFigureOut">
              <a:rPr lang="en-US" smtClean="0"/>
              <a:pPr/>
              <a:t>19-Apr-18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3465C-F583-EA47-AE87-6EDF9BE5F80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0227284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E93052-F856-3C4F-8A02-24FC478BA9E9}" type="datetimeFigureOut">
              <a:rPr lang="en-US" smtClean="0"/>
              <a:pPr/>
              <a:t>19-Apr-18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3465C-F583-EA47-AE87-6EDF9BE5F80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3309103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E93052-F856-3C4F-8A02-24FC478BA9E9}" type="datetimeFigureOut">
              <a:rPr lang="en-US" smtClean="0"/>
              <a:pPr/>
              <a:t>19-Apr-18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3465C-F583-EA47-AE87-6EDF9BE5F80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4202995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E93052-F856-3C4F-8A02-24FC478BA9E9}" type="datetimeFigureOut">
              <a:rPr lang="en-US" smtClean="0"/>
              <a:pPr/>
              <a:t>19-Apr-18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3465C-F583-EA47-AE87-6EDF9BE5F80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9013092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E93052-F856-3C4F-8A02-24FC478BA9E9}" type="datetimeFigureOut">
              <a:rPr lang="en-US" smtClean="0"/>
              <a:pPr/>
              <a:t>19-Apr-18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3465C-F583-EA47-AE87-6EDF9BE5F80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1027385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E93052-F856-3C4F-8A02-24FC478BA9E9}" type="datetimeFigureOut">
              <a:rPr lang="en-US" smtClean="0"/>
              <a:pPr/>
              <a:t>19-Apr-18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3465C-F583-EA47-AE87-6EDF9BE5F80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7367383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E93052-F856-3C4F-8A02-24FC478BA9E9}" type="datetimeFigureOut">
              <a:rPr lang="en-US" smtClean="0"/>
              <a:pPr/>
              <a:t>19-Apr-18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3465C-F583-EA47-AE87-6EDF9BE5F80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8241700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E93052-F856-3C4F-8A02-24FC478BA9E9}" type="datetimeFigureOut">
              <a:rPr lang="en-US" smtClean="0"/>
              <a:pPr/>
              <a:t>19-Apr-18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3465C-F583-EA47-AE87-6EDF9BE5F80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3490319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E93052-F856-3C4F-8A02-24FC478BA9E9}" type="datetimeFigureOut">
              <a:rPr lang="en-US" smtClean="0"/>
              <a:pPr/>
              <a:t>19-Apr-18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E3465C-F583-EA47-AE87-6EDF9BE5F80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6119329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media" Target="../media/media1.mov"/><Relationship Id="rId2" Type="http://schemas.openxmlformats.org/officeDocument/2006/relationships/slideLayout" Target="../slideLayouts/slideLayout7.xml"/><Relationship Id="rId1" Type="http://schemas.openxmlformats.org/officeDocument/2006/relationships/video" Target="../media/media1.mov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444866" y="6400800"/>
            <a:ext cx="72993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Video S4 - Apical Short </a:t>
            </a:r>
            <a:r>
              <a:rPr lang="en-US" dirty="0" smtClean="0"/>
              <a:t>Axis - Papillary </a:t>
            </a:r>
            <a:r>
              <a:rPr lang="en-US" dirty="0" smtClean="0"/>
              <a:t>Muscles</a:t>
            </a:r>
            <a:endParaRPr lang="en-US" dirty="0"/>
          </a:p>
        </p:txBody>
      </p:sp>
      <p:pic>
        <p:nvPicPr>
          <p:cNvPr id="4" name="apical_short_axis2">
            <a:hlinkClick r:id="" action="ppaction://media"/>
          </p:cNvPr>
          <p:cNvPicPr>
            <a:picLocks noChangeAspect="1"/>
          </p:cNvPicPr>
          <p:nvPr>
            <a:videoFile r:link="rId1"/>
            <p:extLst>
              <p:ext uri="{DAA4B4D4-6D71-4841-9C94-3DE7FCFB9230}">
                <p14:media xmlns="" xmlns:p14="http://schemas.microsoft.com/office/powerpoint/2010/main" r:embed="rId3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2444866" y="214766"/>
            <a:ext cx="7299320" cy="6085115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088014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125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 fullScrn="1">
              <p:cMediaNode vol="80000">
                <p:cTn id="7" repeatCount="indefinite" fill="remove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2471</TotalTime>
  <Words>9</Words>
  <Application>Microsoft Office PowerPoint</Application>
  <PresentationFormat>Custom</PresentationFormat>
  <Paragraphs>1</Paragraphs>
  <Slides>1</Slides>
  <Notes>0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pc</cp:lastModifiedBy>
  <cp:revision>57</cp:revision>
  <dcterms:created xsi:type="dcterms:W3CDTF">2017-01-30T21:54:08Z</dcterms:created>
  <dcterms:modified xsi:type="dcterms:W3CDTF">2018-04-19T08:45:46Z</dcterms:modified>
</cp:coreProperties>
</file>